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8D9A0-91BC-49FA-894D-341BEFCD2C3A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5605-DE83-49E6-9188-F8E46FC69B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055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5605-DE83-49E6-9188-F8E46FC69BF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878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7DE9AB-611D-4311-BA34-AD5942493BED}" type="datetimeFigureOut">
              <a:rPr lang="hr-HR" smtClean="0"/>
              <a:pPr/>
              <a:t>20.4.2018.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ADFD4C-213A-4D35-AADB-973FFD91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11760" y="813453"/>
            <a:ext cx="44644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COMPASS</a:t>
            </a:r>
            <a:endParaRPr lang="hr-HR" sz="6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288407" cy="32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84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8895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THANK YOU FOR YOUR ATTENTION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169633" y="5733256"/>
            <a:ext cx="351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Made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: Jakov Bezić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220" name="Picture 4" descr="Slikovni rezultat za bye by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8196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8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9552" y="620687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c</a:t>
            </a:r>
            <a:r>
              <a:rPr lang="en-US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ompass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is an instrument used for navigation an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d 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orientation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on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Earth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’s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surface</a:t>
            </a:r>
            <a:r>
              <a:rPr lang="hr-HR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using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magnetic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poles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656" y="2276939"/>
            <a:ext cx="4444973" cy="28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566597" y="2276939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Earth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’s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geographical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poles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different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than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magnetic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ones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for 11,5 °.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difference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is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called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magnetic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declination</a:t>
            </a:r>
            <a:endParaRPr lang="hr-HR" sz="28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11560" y="62068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first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compasses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were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made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out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lodestone</a:t>
            </a:r>
            <a:r>
              <a:rPr lang="hr-HR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(a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naturally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magnetized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ore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iron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)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were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built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around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300-200 BC</a:t>
            </a:r>
          </a:p>
          <a:p>
            <a:pPr marL="457200" indent="-45720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Later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,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iron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was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used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evolved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with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humans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as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became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what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is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today</a:t>
            </a:r>
            <a:endParaRPr lang="hr-HR" sz="28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457200" indent="-457200">
              <a:buFontTx/>
              <a:buChar char="-"/>
            </a:pP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7"/>
            <a:ext cx="4286479" cy="276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485" y="3140966"/>
            <a:ext cx="4020987" cy="276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88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3568" y="764704"/>
            <a:ext cx="8136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There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many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types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compasses</a:t>
            </a:r>
            <a:r>
              <a:rPr lang="hr-HR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here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are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some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most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important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:</a:t>
            </a:r>
          </a:p>
          <a:p>
            <a:r>
              <a:rPr lang="hr-HR" dirty="0"/>
              <a:t> </a:t>
            </a:r>
            <a:r>
              <a:rPr lang="hr-HR" dirty="0" smtClean="0"/>
              <a:t>  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550905" y="1268760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Magnetic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</a:t>
            </a:r>
            <a:endParaRPr lang="hr-HR" sz="28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Gyro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</a:t>
            </a:r>
            <a:endParaRPr lang="hr-HR" sz="28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Thumb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</a:t>
            </a:r>
            <a:endParaRPr lang="hr-HR" sz="28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Etc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Povezana sli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380" y="3084642"/>
            <a:ext cx="4591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5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339752" y="75652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MAGNETIC COMPASS</a:t>
            </a:r>
            <a:endParaRPr lang="hr-HR" sz="30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27584" y="162880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has a magnetic element (needle or card) that aligns itself with magnetic lines of Earth's magnetic field to point to the magnetic poles of the Earth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124" name="Picture 4" descr="Slikovni rezultat za compas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6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87824" y="764704"/>
            <a:ext cx="331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GYRO COMPASS</a:t>
            </a:r>
            <a:endParaRPr lang="hr-HR" sz="30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83568" y="162880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has a rapidly spinning wheel whose rotation interacts with the rotation of the earth until its axis of rotation is parallel with the Earth's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This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points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to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true</a:t>
            </a:r>
            <a:r>
              <a:rPr lang="hr-HR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geographic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)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poles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943141" cy="26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32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99792" y="764704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THUMB COMPASS</a:t>
            </a:r>
            <a:endParaRPr lang="hr-HR" sz="30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48003" y="158958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This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is a variant of 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normal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 but smaller. It is fixed on the thumb which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leaves one hand free.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7457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94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39146" y="76470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At sea, a ship's compass must also be corrected for errors, called deviation, caused by iron and steel in its structure and equipment.</a:t>
            </a:r>
            <a:endParaRPr lang="hr-HR" sz="28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457200" indent="-457200">
              <a:buFontTx/>
              <a:buChar char="-"/>
            </a:pP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correction</a:t>
            </a:r>
            <a:r>
              <a:rPr lang="hr-HR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must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made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someone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who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knows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about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is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very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experienced</a:t>
            </a:r>
            <a:r>
              <a:rPr lang="hr-HR" sz="28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(for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example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our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prof. Jurica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Pešo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)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249" y="3717032"/>
            <a:ext cx="4066689" cy="21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45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96211" y="4365103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Compasses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one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most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important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best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inventions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of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human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kind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are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very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helpful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and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will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most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likely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evolve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even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more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in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radley Hand ITC" panose="03070402050302030203" pitchFamily="66" charset="0"/>
              </a:rPr>
              <a:t>the</a:t>
            </a:r>
            <a:r>
              <a:rPr lang="hr-HR" sz="28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future.</a:t>
            </a:r>
            <a:endParaRPr lang="hr-HR" sz="28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665805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22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295</Words>
  <Application>Microsoft Office PowerPoint</Application>
  <PresentationFormat>Prikaz na zaslonu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Papir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User</dc:creator>
  <cp:lastModifiedBy>pevac 2</cp:lastModifiedBy>
  <cp:revision>8</cp:revision>
  <dcterms:created xsi:type="dcterms:W3CDTF">2018-04-12T15:54:40Z</dcterms:created>
  <dcterms:modified xsi:type="dcterms:W3CDTF">2018-04-20T12:12:04Z</dcterms:modified>
</cp:coreProperties>
</file>