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21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2E3-EB48-43D1-918D-7D6EAE9F6919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B0C-8887-4536-A44B-768E39A4A3D2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2E3-EB48-43D1-918D-7D6EAE9F6919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B0C-8887-4536-A44B-768E39A4A3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2E3-EB48-43D1-918D-7D6EAE9F6919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B0C-8887-4536-A44B-768E39A4A3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2E3-EB48-43D1-918D-7D6EAE9F6919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B0C-8887-4536-A44B-768E39A4A3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2E3-EB48-43D1-918D-7D6EAE9F6919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B0C-8887-4536-A44B-768E39A4A3D2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2E3-EB48-43D1-918D-7D6EAE9F6919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B0C-8887-4536-A44B-768E39A4A3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2E3-EB48-43D1-918D-7D6EAE9F6919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B0C-8887-4536-A44B-768E39A4A3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2E3-EB48-43D1-918D-7D6EAE9F6919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B0C-8887-4536-A44B-768E39A4A3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2E3-EB48-43D1-918D-7D6EAE9F6919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B0C-8887-4536-A44B-768E39A4A3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2E3-EB48-43D1-918D-7D6EAE9F6919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5B0C-8887-4536-A44B-768E39A4A3D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2E3-EB48-43D1-918D-7D6EAE9F6919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335B0C-8887-4536-A44B-768E39A4A3D2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7EE2E3-EB48-43D1-918D-7D6EAE9F6919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35B0C-8887-4536-A44B-768E39A4A3D2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LNG CARRIERS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Napravio: Matija Bukić, 2.c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582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for </a:t>
            </a:r>
            <a:r>
              <a:rPr lang="hr-HR" dirty="0" err="1" smtClean="0"/>
              <a:t>your</a:t>
            </a:r>
            <a:r>
              <a:rPr lang="hr-HR" dirty="0" smtClean="0"/>
              <a:t> time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16832"/>
            <a:ext cx="3762374" cy="4389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19172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ship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LNG(</a:t>
            </a:r>
            <a:r>
              <a:rPr lang="hr-HR" dirty="0" err="1" smtClean="0"/>
              <a:t>Liquefied</a:t>
            </a:r>
            <a:r>
              <a:rPr lang="hr-HR" dirty="0" smtClean="0"/>
              <a:t> Natural Gas)</a:t>
            </a:r>
          </a:p>
          <a:p>
            <a:r>
              <a:rPr lang="hr-HR" dirty="0" err="1" smtClean="0"/>
              <a:t>It</a:t>
            </a:r>
            <a:r>
              <a:rPr lang="hr-HR" dirty="0" smtClean="0"/>
              <a:t> is a tank </a:t>
            </a:r>
            <a:r>
              <a:rPr lang="hr-HR" dirty="0" err="1" smtClean="0"/>
              <a:t>ship</a:t>
            </a:r>
            <a:r>
              <a:rPr lang="hr-HR" dirty="0" smtClean="0"/>
              <a:t> </a:t>
            </a:r>
            <a:r>
              <a:rPr lang="hr-HR" dirty="0" err="1" smtClean="0"/>
              <a:t>designed</a:t>
            </a:r>
            <a:r>
              <a:rPr lang="hr-HR" dirty="0" smtClean="0"/>
              <a:t> for </a:t>
            </a:r>
            <a:r>
              <a:rPr lang="hr-HR" dirty="0" err="1" smtClean="0"/>
              <a:t>transporting</a:t>
            </a:r>
            <a:r>
              <a:rPr lang="hr-HR" dirty="0" smtClean="0"/>
              <a:t> </a:t>
            </a:r>
            <a:r>
              <a:rPr lang="hr-HR" dirty="0" err="1" smtClean="0"/>
              <a:t>liquefied</a:t>
            </a:r>
            <a:r>
              <a:rPr lang="hr-HR" dirty="0" smtClean="0"/>
              <a:t> </a:t>
            </a:r>
            <a:r>
              <a:rPr lang="hr-HR" dirty="0" err="1" smtClean="0"/>
              <a:t>natural</a:t>
            </a:r>
            <a:r>
              <a:rPr lang="hr-HR" dirty="0" smtClean="0"/>
              <a:t> gas </a:t>
            </a:r>
          </a:p>
          <a:p>
            <a:r>
              <a:rPr lang="hr-HR" dirty="0" smtClean="0"/>
              <a:t>A </a:t>
            </a:r>
            <a:r>
              <a:rPr lang="hr-HR" dirty="0" err="1" smtClean="0"/>
              <a:t>typical</a:t>
            </a:r>
            <a:r>
              <a:rPr lang="hr-HR" dirty="0" smtClean="0"/>
              <a:t> LNG </a:t>
            </a:r>
            <a:r>
              <a:rPr lang="hr-HR" dirty="0" err="1" smtClean="0"/>
              <a:t>carrier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four</a:t>
            </a:r>
            <a:r>
              <a:rPr lang="hr-HR" dirty="0" smtClean="0"/>
              <a:t> to </a:t>
            </a:r>
            <a:r>
              <a:rPr lang="hr-HR" dirty="0" err="1" smtClean="0"/>
              <a:t>six</a:t>
            </a:r>
            <a:r>
              <a:rPr lang="hr-HR" dirty="0" smtClean="0"/>
              <a:t> </a:t>
            </a:r>
            <a:r>
              <a:rPr lang="hr-HR" dirty="0" err="1" smtClean="0"/>
              <a:t>tanks</a:t>
            </a:r>
            <a:r>
              <a:rPr lang="hr-HR" dirty="0" smtClean="0"/>
              <a:t> </a:t>
            </a:r>
            <a:r>
              <a:rPr lang="hr-HR" dirty="0" err="1" smtClean="0"/>
              <a:t>located</a:t>
            </a:r>
            <a:r>
              <a:rPr lang="hr-HR" dirty="0" smtClean="0"/>
              <a:t> </a:t>
            </a:r>
            <a:r>
              <a:rPr lang="hr-HR" dirty="0" err="1" smtClean="0"/>
              <a:t>along</a:t>
            </a:r>
            <a:r>
              <a:rPr lang="hr-HR" dirty="0" smtClean="0"/>
              <a:t> </a:t>
            </a:r>
            <a:r>
              <a:rPr lang="hr-HR" dirty="0" err="1" smtClean="0"/>
              <a:t>center</a:t>
            </a:r>
            <a:r>
              <a:rPr lang="hr-HR" dirty="0" smtClean="0"/>
              <a:t>-</a:t>
            </a:r>
            <a:r>
              <a:rPr lang="hr-HR" dirty="0" err="1" smtClean="0"/>
              <a:t>line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vessel</a:t>
            </a:r>
            <a:endParaRPr lang="hr-HR" dirty="0" smtClean="0"/>
          </a:p>
          <a:p>
            <a:r>
              <a:rPr lang="en-US" dirty="0"/>
              <a:t>Surrounding the tanks is a combination </a:t>
            </a:r>
            <a:r>
              <a:rPr lang="en-US" dirty="0" smtClean="0"/>
              <a:t>of</a:t>
            </a:r>
            <a:r>
              <a:rPr lang="hr-HR" dirty="0"/>
              <a:t> </a:t>
            </a:r>
            <a:r>
              <a:rPr lang="hr-HR" dirty="0" err="1" smtClean="0"/>
              <a:t>ballast</a:t>
            </a:r>
            <a:r>
              <a:rPr lang="hr-HR" dirty="0" smtClean="0"/>
              <a:t> </a:t>
            </a:r>
            <a:r>
              <a:rPr lang="hr-HR" dirty="0" err="1" smtClean="0"/>
              <a:t>tanks</a:t>
            </a:r>
            <a:endParaRPr lang="hr-HR" dirty="0" smtClean="0"/>
          </a:p>
          <a:p>
            <a:r>
              <a:rPr lang="hr-HR" dirty="0" smtClean="0"/>
              <a:t>Temperature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tanks</a:t>
            </a:r>
            <a:r>
              <a:rPr lang="hr-HR" dirty="0" smtClean="0"/>
              <a:t> </a:t>
            </a:r>
            <a:r>
              <a:rPr lang="hr-HR" dirty="0" err="1" smtClean="0"/>
              <a:t>needs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-162°C(-260°f)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9714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ship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vessels, unlike other tankers, have a </a:t>
            </a:r>
            <a:r>
              <a:rPr lang="hr-HR" dirty="0" err="1" smtClean="0"/>
              <a:t>propulsion</a:t>
            </a:r>
            <a:r>
              <a:rPr lang="hr-HR" dirty="0" smtClean="0"/>
              <a:t> </a:t>
            </a:r>
            <a:r>
              <a:rPr lang="hr-HR" dirty="0" err="1" smtClean="0"/>
              <a:t>system</a:t>
            </a:r>
            <a:r>
              <a:rPr lang="en-US" dirty="0"/>
              <a:t> which is fueled with natural gas, thus, emitting lesser greenhouse </a:t>
            </a:r>
            <a:r>
              <a:rPr lang="en-US" dirty="0" smtClean="0"/>
              <a:t>gases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555848"/>
            <a:ext cx="3936031" cy="24444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262510"/>
            <a:ext cx="4320480" cy="27160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0246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History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LNG carrier </a:t>
            </a:r>
            <a:r>
              <a:rPr lang="hr-HR" dirty="0" err="1" smtClean="0"/>
              <a:t>Methane</a:t>
            </a:r>
            <a:r>
              <a:rPr lang="hr-HR" dirty="0" smtClean="0"/>
              <a:t> </a:t>
            </a:r>
            <a:r>
              <a:rPr lang="hr-HR" dirty="0" err="1" smtClean="0"/>
              <a:t>Pioneer</a:t>
            </a:r>
            <a:r>
              <a:rPr lang="en-US" dirty="0"/>
              <a:t> (5,034 </a:t>
            </a:r>
            <a:r>
              <a:rPr lang="hr-HR" dirty="0" smtClean="0"/>
              <a:t>DWT</a:t>
            </a:r>
            <a:r>
              <a:rPr lang="en-US" dirty="0" smtClean="0"/>
              <a:t>) </a:t>
            </a:r>
            <a:r>
              <a:rPr lang="en-US" dirty="0"/>
              <a:t>left the Calcasieu River on the Louisiana Gulf coast </a:t>
            </a:r>
            <a:r>
              <a:rPr lang="hr-HR" dirty="0" smtClean="0"/>
              <a:t>i</a:t>
            </a:r>
            <a:r>
              <a:rPr lang="en-US" dirty="0" smtClean="0"/>
              <a:t>n 1959</a:t>
            </a:r>
            <a:endParaRPr lang="hr-HR" dirty="0" smtClean="0"/>
          </a:p>
          <a:p>
            <a:r>
              <a:rPr lang="en-US" dirty="0" smtClean="0"/>
              <a:t>Carrying </a:t>
            </a:r>
            <a:r>
              <a:rPr lang="en-US" dirty="0"/>
              <a:t>the world's first ocean cargo of LNG, it sailed to the UK where the cargo was </a:t>
            </a:r>
            <a:r>
              <a:rPr lang="en-US" dirty="0" smtClean="0"/>
              <a:t>delivered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149080"/>
            <a:ext cx="3816424" cy="226706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5" y="4159336"/>
            <a:ext cx="3761353" cy="22568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08814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Classification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LNG </a:t>
            </a:r>
            <a:r>
              <a:rPr lang="hr-HR" dirty="0" err="1" smtClean="0"/>
              <a:t>carriers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LNG </a:t>
            </a:r>
            <a:r>
              <a:rPr lang="hr-HR" dirty="0" err="1" smtClean="0"/>
              <a:t>vessels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classified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four</a:t>
            </a:r>
            <a:r>
              <a:rPr lang="hr-HR" dirty="0" smtClean="0"/>
              <a:t> </a:t>
            </a:r>
            <a:r>
              <a:rPr lang="hr-HR" dirty="0" err="1" smtClean="0"/>
              <a:t>categories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term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cargo</a:t>
            </a:r>
            <a:r>
              <a:rPr lang="hr-HR" dirty="0" smtClean="0"/>
              <a:t> </a:t>
            </a:r>
            <a:r>
              <a:rPr lang="hr-HR" dirty="0" err="1" smtClean="0"/>
              <a:t>contained</a:t>
            </a:r>
            <a:r>
              <a:rPr lang="hr-HR" dirty="0" smtClean="0"/>
              <a:t> </a:t>
            </a:r>
            <a:r>
              <a:rPr lang="hr-HR" dirty="0" err="1" smtClean="0"/>
              <a:t>system</a:t>
            </a:r>
            <a:r>
              <a:rPr lang="hr-HR" dirty="0" smtClean="0"/>
              <a:t>:</a:t>
            </a:r>
          </a:p>
          <a:p>
            <a:pPr lvl="6"/>
            <a:r>
              <a:rPr lang="hr-HR" sz="2000" dirty="0" err="1" smtClean="0"/>
              <a:t>Moss</a:t>
            </a:r>
            <a:r>
              <a:rPr lang="hr-HR" sz="2000" dirty="0" smtClean="0"/>
              <a:t>( </a:t>
            </a:r>
            <a:r>
              <a:rPr lang="hr-HR" sz="2000" dirty="0" err="1" smtClean="0"/>
              <a:t>Spherical</a:t>
            </a:r>
            <a:r>
              <a:rPr lang="hr-HR" sz="2000" dirty="0" smtClean="0"/>
              <a:t>-</a:t>
            </a:r>
            <a:r>
              <a:rPr lang="hr-HR" sz="2000" dirty="0" err="1" smtClean="0"/>
              <a:t>type</a:t>
            </a:r>
            <a:r>
              <a:rPr lang="hr-HR" sz="2000" dirty="0" smtClean="0"/>
              <a:t> A)</a:t>
            </a:r>
          </a:p>
          <a:p>
            <a:pPr lvl="6"/>
            <a:r>
              <a:rPr lang="hr-HR" sz="2000" dirty="0" smtClean="0"/>
              <a:t>IHI(</a:t>
            </a:r>
            <a:r>
              <a:rPr lang="hr-HR" sz="2000" dirty="0" err="1" smtClean="0"/>
              <a:t>Prismatic</a:t>
            </a:r>
            <a:r>
              <a:rPr lang="hr-HR" sz="2000" dirty="0" smtClean="0"/>
              <a:t>-</a:t>
            </a:r>
            <a:r>
              <a:rPr lang="hr-HR" sz="2000" dirty="0" err="1" smtClean="0"/>
              <a:t>Type</a:t>
            </a:r>
            <a:r>
              <a:rPr lang="hr-HR" sz="2000" dirty="0" smtClean="0"/>
              <a:t> </a:t>
            </a:r>
            <a:r>
              <a:rPr lang="hr-HR" sz="2000" dirty="0"/>
              <a:t>B</a:t>
            </a:r>
            <a:r>
              <a:rPr lang="hr-HR" sz="2000" dirty="0" smtClean="0"/>
              <a:t>)</a:t>
            </a:r>
          </a:p>
          <a:p>
            <a:pPr lvl="6"/>
            <a:r>
              <a:rPr lang="hr-HR" sz="2000" dirty="0"/>
              <a:t>TGZ MARK </a:t>
            </a:r>
            <a:r>
              <a:rPr lang="hr-HR" sz="2000" dirty="0" smtClean="0"/>
              <a:t>III</a:t>
            </a:r>
          </a:p>
          <a:p>
            <a:pPr lvl="6"/>
            <a:r>
              <a:rPr lang="hr-HR" sz="2000" dirty="0" smtClean="0"/>
              <a:t>GT96</a:t>
            </a:r>
          </a:p>
          <a:p>
            <a:pPr lvl="6"/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4156936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Moss</a:t>
            </a:r>
            <a:r>
              <a:rPr lang="hr-HR" dirty="0" smtClean="0"/>
              <a:t>( </a:t>
            </a:r>
            <a:r>
              <a:rPr lang="hr-HR" dirty="0" err="1" smtClean="0"/>
              <a:t>Spherical</a:t>
            </a:r>
            <a:r>
              <a:rPr lang="hr-HR" dirty="0" smtClean="0"/>
              <a:t>-</a:t>
            </a:r>
            <a:r>
              <a:rPr lang="hr-HR" dirty="0" err="1" smtClean="0"/>
              <a:t>type</a:t>
            </a:r>
            <a:r>
              <a:rPr lang="hr-HR" dirty="0" smtClean="0"/>
              <a:t> A)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system</a:t>
            </a:r>
            <a:r>
              <a:rPr lang="hr-HR" dirty="0" smtClean="0"/>
              <a:t> is </a:t>
            </a:r>
            <a:r>
              <a:rPr lang="hr-HR" dirty="0" err="1" smtClean="0"/>
              <a:t>named</a:t>
            </a:r>
            <a:r>
              <a:rPr lang="hr-HR" dirty="0" smtClean="0"/>
              <a:t> </a:t>
            </a:r>
            <a:r>
              <a:rPr lang="hr-HR" dirty="0" err="1" smtClean="0"/>
              <a:t>after</a:t>
            </a:r>
            <a:r>
              <a:rPr lang="hr-HR" dirty="0" smtClean="0"/>
              <a:t> a </a:t>
            </a:r>
            <a:r>
              <a:rPr lang="hr-HR" dirty="0" err="1" smtClean="0"/>
              <a:t>Norwegian</a:t>
            </a:r>
            <a:r>
              <a:rPr lang="hr-HR" dirty="0" smtClean="0"/>
              <a:t> </a:t>
            </a:r>
            <a:r>
              <a:rPr lang="hr-HR" dirty="0" err="1" smtClean="0"/>
              <a:t>company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designed</a:t>
            </a:r>
            <a:r>
              <a:rPr lang="hr-HR" dirty="0" smtClean="0"/>
              <a:t> </a:t>
            </a:r>
            <a:r>
              <a:rPr lang="hr-HR" dirty="0" err="1" smtClean="0"/>
              <a:t>them</a:t>
            </a:r>
            <a:r>
              <a:rPr lang="hr-HR" dirty="0" smtClean="0"/>
              <a:t>( </a:t>
            </a:r>
            <a:r>
              <a:rPr lang="hr-HR" dirty="0" err="1" smtClean="0"/>
              <a:t>Moss</a:t>
            </a:r>
            <a:r>
              <a:rPr lang="hr-HR" dirty="0" smtClean="0"/>
              <a:t> </a:t>
            </a:r>
            <a:r>
              <a:rPr lang="hr-HR" dirty="0" err="1" smtClean="0"/>
              <a:t>Maritime</a:t>
            </a:r>
            <a:r>
              <a:rPr lang="hr-HR" dirty="0" smtClean="0"/>
              <a:t>) </a:t>
            </a:r>
          </a:p>
          <a:p>
            <a:r>
              <a:rPr lang="hr-HR" dirty="0" smtClean="0"/>
              <a:t>Most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type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vessels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around</a:t>
            </a:r>
            <a:r>
              <a:rPr lang="hr-HR" dirty="0" smtClean="0"/>
              <a:t> 4-5 </a:t>
            </a:r>
            <a:r>
              <a:rPr lang="hr-HR" dirty="0" err="1" smtClean="0"/>
              <a:t>tanks</a:t>
            </a:r>
            <a:r>
              <a:rPr lang="hr-HR" dirty="0" smtClean="0"/>
              <a:t> on </a:t>
            </a:r>
            <a:r>
              <a:rPr lang="hr-HR" dirty="0" err="1" smtClean="0"/>
              <a:t>ship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796302"/>
            <a:ext cx="4032448" cy="2684802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360226"/>
            <a:ext cx="3879716" cy="32403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58249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IHI( </a:t>
            </a:r>
            <a:r>
              <a:rPr lang="hr-HR" dirty="0" err="1" smtClean="0"/>
              <a:t>Prismatic</a:t>
            </a:r>
            <a:r>
              <a:rPr lang="hr-HR" dirty="0" smtClean="0"/>
              <a:t>-</a:t>
            </a:r>
            <a:r>
              <a:rPr lang="hr-HR" dirty="0" err="1" smtClean="0"/>
              <a:t>type</a:t>
            </a:r>
            <a:r>
              <a:rPr lang="hr-HR" dirty="0" smtClean="0"/>
              <a:t> B)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designed by Ishikawajima-Harima Heavy Industries which are employed in only 2 </a:t>
            </a:r>
            <a:r>
              <a:rPr lang="en-US" dirty="0" smtClean="0"/>
              <a:t>vessels</a:t>
            </a:r>
            <a:endParaRPr lang="hr-HR" dirty="0" smtClean="0"/>
          </a:p>
          <a:p>
            <a:r>
              <a:rPr lang="en-US" dirty="0"/>
              <a:t>Because of the several incidents in the past, these tanks were constructed to sustain internal accident damage due to internal equipment releases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0937">
            <a:off x="701163" y="4167083"/>
            <a:ext cx="3528392" cy="2513301"/>
          </a:xfrm>
          <a:prstGeom prst="roundRect">
            <a:avLst>
              <a:gd name="adj" fmla="val 14354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5674">
            <a:off x="5402191" y="4167845"/>
            <a:ext cx="2952328" cy="2537261"/>
          </a:xfrm>
          <a:prstGeom prst="roundRect">
            <a:avLst>
              <a:gd name="adj" fmla="val 4775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5828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TGZ MARK III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It</a:t>
            </a:r>
            <a:r>
              <a:rPr lang="hr-HR" dirty="0" smtClean="0"/>
              <a:t> is </a:t>
            </a:r>
            <a:r>
              <a:rPr lang="hr-HR" dirty="0" err="1"/>
              <a:t>designed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 smtClean="0"/>
              <a:t>Technigaz</a:t>
            </a:r>
            <a:endParaRPr lang="hr-HR" dirty="0" smtClean="0"/>
          </a:p>
          <a:p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en-US" dirty="0" smtClean="0"/>
              <a:t>consists </a:t>
            </a:r>
            <a:r>
              <a:rPr lang="en-US" dirty="0"/>
              <a:t>of waffles, the primary barrier is made up of stainless steel of 12mm thickness </a:t>
            </a:r>
            <a:r>
              <a:rPr lang="en-US" dirty="0" smtClean="0"/>
              <a:t>All </a:t>
            </a:r>
            <a:r>
              <a:rPr lang="en-US" dirty="0"/>
              <a:t>these barriers are supported by the ship’s structure from outside.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886168"/>
            <a:ext cx="4320480" cy="267382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894836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GT96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 </a:t>
            </a:r>
            <a:r>
              <a:rPr lang="hr-HR" dirty="0" err="1" smtClean="0"/>
              <a:t>It</a:t>
            </a:r>
            <a:r>
              <a:rPr lang="hr-HR" dirty="0" smtClean="0"/>
              <a:t> is </a:t>
            </a:r>
            <a:r>
              <a:rPr lang="hr-HR" dirty="0" err="1" smtClean="0"/>
              <a:t>designed</a:t>
            </a:r>
            <a:r>
              <a:rPr lang="hr-HR" dirty="0" smtClean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 smtClean="0"/>
              <a:t>Gaztransport</a:t>
            </a:r>
            <a:endParaRPr lang="hr-HR" dirty="0" smtClean="0"/>
          </a:p>
          <a:p>
            <a:r>
              <a:rPr lang="en-US" dirty="0"/>
              <a:t>consists of primary and </a:t>
            </a:r>
            <a:r>
              <a:rPr lang="en-US" dirty="0" smtClean="0"/>
              <a:t>secondary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en-US" dirty="0" smtClean="0"/>
              <a:t> </a:t>
            </a:r>
            <a:r>
              <a:rPr lang="en-US" dirty="0"/>
              <a:t>membranes made up of a </a:t>
            </a:r>
            <a:r>
              <a:rPr lang="en-US" dirty="0" smtClean="0"/>
              <a:t>material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en-US" dirty="0" smtClean="0"/>
              <a:t> </a:t>
            </a:r>
            <a:r>
              <a:rPr lang="en-US" dirty="0"/>
              <a:t>Invar which has no thermal </a:t>
            </a:r>
            <a:r>
              <a:rPr lang="en-US" dirty="0" smtClean="0"/>
              <a:t>contraction</a:t>
            </a:r>
            <a:endParaRPr lang="hr-HR" dirty="0" smtClean="0"/>
          </a:p>
          <a:p>
            <a:r>
              <a:rPr lang="en-US" dirty="0" smtClean="0"/>
              <a:t> </a:t>
            </a:r>
            <a:r>
              <a:rPr lang="en-US" dirty="0"/>
              <a:t>Here the plywood boxes filled with </a:t>
            </a:r>
            <a:r>
              <a:rPr lang="en-US" dirty="0" smtClean="0"/>
              <a:t>perlite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 smtClean="0"/>
              <a:t>    </a:t>
            </a:r>
            <a:r>
              <a:rPr lang="en-US" dirty="0" smtClean="0"/>
              <a:t> </a:t>
            </a:r>
            <a:r>
              <a:rPr lang="en-US" dirty="0"/>
              <a:t>is used for insulation which is flushed with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en-US" dirty="0" smtClean="0"/>
              <a:t>nitrogen </a:t>
            </a:r>
            <a:r>
              <a:rPr lang="en-US" dirty="0"/>
              <a:t>gas.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562">
            <a:off x="5508104" y="836712"/>
            <a:ext cx="3456384" cy="23042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88827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6220</TotalTime>
  <Words>227</Words>
  <Application>Microsoft Office PowerPoint</Application>
  <PresentationFormat>Prikaz na zaslonu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Tijek</vt:lpstr>
      <vt:lpstr>LNG CARRIERS</vt:lpstr>
      <vt:lpstr>About the ship</vt:lpstr>
      <vt:lpstr>About the ship</vt:lpstr>
      <vt:lpstr>History</vt:lpstr>
      <vt:lpstr>Classification of LNG carriers</vt:lpstr>
      <vt:lpstr>Moss( Spherical-type A)</vt:lpstr>
      <vt:lpstr>IHI( Prismatic-type B)</vt:lpstr>
      <vt:lpstr>TGZ MARK III</vt:lpstr>
      <vt:lpstr>GT96</vt:lpstr>
      <vt:lpstr>Thank you for your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LNG CARRIERS</dc:title>
  <dc:creator>User</dc:creator>
  <cp:lastModifiedBy>User</cp:lastModifiedBy>
  <cp:revision>8</cp:revision>
  <dcterms:created xsi:type="dcterms:W3CDTF">2020-03-27T09:45:38Z</dcterms:created>
  <dcterms:modified xsi:type="dcterms:W3CDTF">2020-03-31T17:26:34Z</dcterms:modified>
</cp:coreProperties>
</file>